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7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EB Garamond SemiBold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  <p:embeddedFont>
      <p:font typeface="Candara"/>
      <p:regular r:id="rId30"/>
      <p:bold r:id="rId31"/>
      <p:italic r:id="rId32"/>
      <p:boldItalic r:id="rId33"/>
    </p:embeddedFont>
    <p:embeddedFont>
      <p:font typeface="EB Garamond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iogoX/InLeO90qXr0QH0rblN4T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5521E3-823A-41C3-9CA3-EC43950878B6}">
  <a:tblStyle styleId="{FF5521E3-823A-41C3-9CA3-EC43950878B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ype="http://schemas.openxmlformats.org/officeDocument/2006/relationships/font" Target="fonts/Candara-bold.fntdata"/><Relationship Id="rId30" Type="http://schemas.openxmlformats.org/officeDocument/2006/relationships/font" Target="fonts/Candara-regular.fntdata"/><Relationship Id="rId33" Type="http://schemas.openxmlformats.org/officeDocument/2006/relationships/font" Target="fonts/Candara-boldItalic.fntdata"/><Relationship Id="rId32" Type="http://schemas.openxmlformats.org/officeDocument/2006/relationships/font" Target="fonts/Candara-italic.fntdata"/><Relationship Id="rId35" Type="http://schemas.openxmlformats.org/officeDocument/2006/relationships/font" Target="fonts/EBGaramondExtraBold-boldItalic.fntdata"/><Relationship Id="rId34" Type="http://schemas.openxmlformats.org/officeDocument/2006/relationships/font" Target="fonts/EBGaramondExtraBold-bold.fntdata"/><Relationship Id="rId36" Type="http://customschemas.google.com/relationships/presentationmetadata" Target="metadata"/><Relationship Id="rId20" Type="http://schemas.openxmlformats.org/officeDocument/2006/relationships/font" Target="fonts/EBGaramondSemiBold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SemiBold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EBGaramondSemiBold-bold.fntdata"/><Relationship Id="rId18" Type="http://schemas.openxmlformats.org/officeDocument/2006/relationships/font" Target="fonts/EBGaramond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3" name="Google Shape;3653;p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4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6" name="Google Shape;3716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1f5d965ad35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6" name="Google Shape;3666;g1f5d965ad35_0_18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6" name="Google Shape;3676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9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1f5d965ad35_0_3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6" name="Google Shape;3696;g1f5d965ad35_0_3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0" name="Google Shape;3710;p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7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Relationship Id="rId3" Type="http://schemas.openxmlformats.org/officeDocument/2006/relationships/image" Target="../media/image1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1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Relationship Id="rId3" Type="http://schemas.openxmlformats.org/officeDocument/2006/relationships/image" Target="../media/image1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Relationship Id="rId3" Type="http://schemas.openxmlformats.org/officeDocument/2006/relationships/image" Target="../media/image1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7.jp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91" name="Google Shape;91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97" name="Google Shape;97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30" name="Google Shape;1830;g1f5d965ad35_0_18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839" name="Google Shape;1839;g1f5d965ad35_0_18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1" name="Google Shape;1841;g1f5d965ad35_0_1844"/>
          <p:cNvSpPr txBox="1"/>
          <p:nvPr>
            <p:ph idx="1" type="body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105" name="Google Shape;105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06" name="Google Shape;106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843" name="Google Shape;1843;g1f5d965ad35_0_1848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44" name="Google Shape;1844;g1f5d965ad35_0_18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/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8" name="Google Shape;1848;g1f5d965ad35_0_1848"/>
          <p:cNvSpPr txBox="1"/>
          <p:nvPr>
            <p:ph idx="1" type="body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1850" name="Google Shape;1850;g1f5d965ad35_0_1864"/>
          <p:cNvPicPr preferRelativeResize="0"/>
          <p:nvPr/>
        </p:nvPicPr>
        <p:blipFill rotWithShape="1">
          <a:blip r:embed="rId2">
            <a:alphaModFix/>
          </a:blip>
          <a:srcRect b="8546" l="0" r="1748" t="8555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51" name="Google Shape;1851;g1f5d965ad35_0_18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853" name="Google Shape;1853;g1f5d965ad35_0_18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/>
          <p:nvPr>
            <p:ph idx="1" type="body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6" name="Google Shape;1856;g1f5d965ad35_0_1864"/>
          <p:cNvSpPr txBox="1"/>
          <p:nvPr>
            <p:ph idx="2" type="body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858" name="Google Shape;1858;g1f5d965ad35_0_18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59" name="Google Shape;1859;g1f5d965ad35_0_18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62" name="Google Shape;1862;g1f5d965ad35_0_18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4" name="Google Shape;1864;g1f5d965ad35_0_1875"/>
          <p:cNvSpPr txBox="1"/>
          <p:nvPr>
            <p:ph idx="2" type="body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5" name="Google Shape;1865;g1f5d965ad35_0_187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b="5407" l="16977" r="19505" t="14935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869" name="Google Shape;1869;g1f5d965ad35_0_18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1" name="Google Shape;1871;g1f5d965ad35_0_1882"/>
          <p:cNvSpPr txBox="1"/>
          <p:nvPr>
            <p:ph idx="2" type="body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2" name="Google Shape;1872;g1f5d965ad35_0_1882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876" name="Google Shape;1876;g1f5d965ad35_0_18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/>
          <p:nvPr>
            <p:ph idx="2" type="pic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/>
          <p:nvPr>
            <p:ph idx="1" type="body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9" name="Google Shape;1879;g1f5d965ad35_0_188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82" name="Google Shape;1882;g1f5d965ad35_0_18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/>
          <p:nvPr>
            <p:ph idx="2" type="pic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/>
          <p:nvPr>
            <p:ph idx="1" type="body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5" name="Google Shape;1885;g1f5d965ad35_0_1896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1890" name="Google Shape;1890;g1f5d965ad35_0_190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891" name="Google Shape;1891;g1f5d965ad35_0_19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/>
          <p:nvPr>
            <p:ph idx="1" type="body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3" name="Google Shape;1893;g1f5d965ad35_0_1902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897" name="Google Shape;1897;g1f5d965ad35_0_19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/>
          <p:nvPr>
            <p:ph idx="2" type="pic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/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2" name="Google Shape;1902;g1f5d965ad35_0_1910"/>
          <p:cNvSpPr txBox="1"/>
          <p:nvPr>
            <p:ph idx="1" type="body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905" name="Google Shape;1905;g1f5d965ad35_0_19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/>
          <p:nvPr>
            <p:ph idx="2" type="pic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/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g1f5d965ad35_0_1918"/>
          <p:cNvSpPr txBox="1"/>
          <p:nvPr>
            <p:ph idx="1" type="body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2" name="Google Shape;112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913" name="Google Shape;1913;g1f5d965ad35_0_19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/>
          <p:nvPr>
            <p:ph idx="2" type="pic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/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8" name="Google Shape;1918;g1f5d965ad35_0_1926"/>
          <p:cNvSpPr txBox="1"/>
          <p:nvPr>
            <p:ph idx="1" type="body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20" name="Google Shape;1920;g1f5d965ad35_0_19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/>
          <p:nvPr>
            <p:ph idx="1" type="body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25" name="Google Shape;1925;g1f5d965ad35_0_19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/>
          <p:nvPr>
            <p:ph idx="1" type="body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930" name="Google Shape;1930;g1f5d965ad35_0_19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/>
          <p:nvPr>
            <p:ph idx="2" type="body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33" name="Google Shape;1933;g1f5d965ad35_0_19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/>
          <p:nvPr>
            <p:ph idx="1" type="body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938" name="Google Shape;1938;g1f5d965ad35_0_1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/>
          <p:nvPr>
            <p:ph idx="2" type="body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41" name="Google Shape;1941;g1f5d965ad35_0_19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/>
          <p:nvPr>
            <p:ph idx="1" type="body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/>
          <p:nvPr>
            <p:ph idx="2" type="body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49" name="Google Shape;1949;g1f5d965ad35_0_19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/>
          <p:nvPr>
            <p:ph idx="1" type="body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/>
          <p:nvPr>
            <p:ph idx="2" type="body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57" name="Google Shape;1957;g1f5d965ad35_0_19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/>
          <p:nvPr>
            <p:ph idx="2" type="pic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/>
          <p:nvPr>
            <p:ph idx="1" type="body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2" name="Google Shape;1962;g1f5d965ad35_0_1971"/>
          <p:cNvSpPr txBox="1"/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64" name="Google Shape;1964;g1f5d965ad35_0_19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/>
          <p:nvPr>
            <p:ph idx="2" type="pic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/>
          <p:nvPr>
            <p:ph idx="1" type="body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9" name="Google Shape;1969;g1f5d965ad35_0_1978"/>
          <p:cNvSpPr txBox="1"/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972" name="Google Shape;1972;g1f5d965ad35_0_19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g1f5d965ad35_0_1985"/>
          <p:cNvSpPr/>
          <p:nvPr>
            <p:ph idx="2" type="pic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/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/>
          <p:nvPr>
            <p:ph idx="3" type="pic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/>
          <p:nvPr>
            <p:ph idx="1" type="body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/>
          <p:nvPr>
            <p:ph idx="4" type="pic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/>
          <p:nvPr>
            <p:ph idx="5" type="body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984" name="Google Shape;1984;g1f5d965ad35_0_19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g1f5d965ad35_0_1997"/>
          <p:cNvSpPr/>
          <p:nvPr>
            <p:ph idx="2" type="pic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/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/>
          <p:nvPr>
            <p:ph idx="3" type="pic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/>
          <p:nvPr>
            <p:ph idx="1" type="body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/>
          <p:nvPr>
            <p:ph idx="4" type="pic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/>
          <p:nvPr>
            <p:ph idx="5" type="body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20" name="Google Shape;120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5" name="Google Shape;1995;g1f5d965ad35_0_20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/>
          <p:nvPr>
            <p:ph idx="2" type="pic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/>
          <p:nvPr>
            <p:ph idx="1" type="body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2" name="Google Shape;2002;g1f5d965ad35_0_200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05" name="Google Shape;2005;g1f5d965ad35_0_20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/>
          <p:nvPr>
            <p:ph idx="1" type="body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9" name="Google Shape;2009;g1f5d965ad35_0_201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12" name="Google Shape;2012;g1f5d965ad35_0_20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/>
          <p:nvPr>
            <p:ph idx="2" type="pic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/>
          <p:nvPr>
            <p:ph idx="1" type="body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6" name="Google Shape;2016;g1f5d965ad35_0_2026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19" name="Google Shape;2019;g1f5d965ad35_0_20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/>
          <p:nvPr>
            <p:ph idx="2" type="pic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/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3" name="Google Shape;2023;g1f5d965ad35_0_2033"/>
          <p:cNvSpPr txBox="1"/>
          <p:nvPr>
            <p:ph idx="1" type="body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026" name="Google Shape;2026;g1f5d965ad35_0_20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/>
          <p:nvPr>
            <p:ph idx="2" type="pic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/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0" name="Google Shape;2030;g1f5d965ad35_0_2039"/>
          <p:cNvSpPr txBox="1"/>
          <p:nvPr>
            <p:ph idx="1" type="body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b="0" l="20636" r="24169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034" name="Google Shape;2034;g1f5d965ad35_0_20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/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7" name="Google Shape;2037;g1f5d965ad35_0_2046"/>
          <p:cNvSpPr txBox="1"/>
          <p:nvPr>
            <p:ph idx="1" type="body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8" name="Google Shape;2038;g1f5d965ad35_0_2046"/>
          <p:cNvSpPr txBox="1"/>
          <p:nvPr>
            <p:ph idx="2" type="body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/>
          <p:nvPr>
            <p:ph idx="1" type="body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/>
          <p:nvPr>
            <p:ph idx="1" type="body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/>
          <p:nvPr>
            <p:ph idx="1" type="body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/>
          <p:nvPr>
            <p:ph idx="1" type="body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28" name="Google Shape;128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070" name="Google Shape;2070;g1f5d965ad35_0_20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/>
          <p:nvPr>
            <p:ph idx="1" type="body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2" name="Google Shape;2072;g1f5d965ad35_0_2084"/>
          <p:cNvSpPr txBox="1"/>
          <p:nvPr>
            <p:ph idx="2" type="body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74" name="Google Shape;2074;g1f5d965ad35_0_20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/>
          <p:nvPr>
            <p:ph idx="1" type="body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2" name="Google Shape;2082;g1f5d965ad35_0_2088"/>
          <p:cNvSpPr txBox="1"/>
          <p:nvPr>
            <p:ph idx="2" type="body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3" name="Google Shape;2083;g1f5d965ad35_0_208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86" name="Google Shape;2086;g1f5d965ad35_0_2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/>
          <p:nvPr>
            <p:ph idx="1" type="body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4" name="Google Shape;2094;g1f5d965ad35_0_2100"/>
          <p:cNvSpPr txBox="1"/>
          <p:nvPr>
            <p:ph idx="2" type="body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5" name="Google Shape;2095;g1f5d965ad35_0_2100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8" name="Google Shape;2098;g1f5d965ad35_0_2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/>
          <p:nvPr>
            <p:ph idx="1" type="body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1" name="Google Shape;2111;g1f5d965ad35_0_2112"/>
          <p:cNvSpPr txBox="1"/>
          <p:nvPr>
            <p:ph idx="2" type="body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2" name="Google Shape;2112;g1f5d965ad35_0_2112"/>
          <p:cNvSpPr txBox="1"/>
          <p:nvPr>
            <p:ph idx="3" type="body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3" name="Google Shape;2113;g1f5d965ad35_0_2112"/>
          <p:cNvSpPr txBox="1"/>
          <p:nvPr>
            <p:ph idx="4" type="body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4" name="Google Shape;2114;g1f5d965ad35_0_2112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17" name="Google Shape;2117;g1f5d965ad35_0_2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/>
          <p:nvPr>
            <p:ph idx="1" type="body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/>
          <p:nvPr>
            <p:ph idx="2" type="body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/>
          <p:nvPr>
            <p:ph idx="3" type="body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0" name="Google Shape;2130;g1f5d965ad35_0_213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33" name="Google Shape;2133;g1f5d965ad35_0_2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1" name="Google Shape;2141;g1f5d965ad35_0_2147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2" name="Google Shape;2142;g1f5d965ad35_0_2147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3" name="Google Shape;2143;g1f5d965ad35_0_2147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4" name="Google Shape;2144;g1f5d965ad35_0_2147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50" name="Google Shape;2150;g1f5d965ad35_0_2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8" name="Google Shape;2158;g1f5d965ad35_0_2164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9" name="Google Shape;2159;g1f5d965ad35_0_2164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0" name="Google Shape;2160;g1f5d965ad35_0_2164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1" name="Google Shape;2161;g1f5d965ad35_0_2164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7" name="Google Shape;2167;g1f5d965ad35_0_2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5" name="Google Shape;2175;g1f5d965ad35_0_2181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6" name="Google Shape;2176;g1f5d965ad35_0_2181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7" name="Google Shape;2177;g1f5d965ad35_0_2181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8" name="Google Shape;2178;g1f5d965ad35_0_2181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84" name="Google Shape;2184;g1f5d965ad35_0_2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2" name="Google Shape;2192;g1f5d965ad35_0_2198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3" name="Google Shape;2193;g1f5d965ad35_0_2198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4" name="Google Shape;2194;g1f5d965ad35_0_2198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5" name="Google Shape;2195;g1f5d965ad35_0_2198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01" name="Google Shape;2201;g1f5d965ad35_0_2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/>
          <p:nvPr>
            <p:ph idx="1" type="body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/>
          <p:nvPr>
            <p:ph idx="2" type="body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/>
          <p:nvPr>
            <p:ph idx="3" type="body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0" name="Google Shape;2210;g1f5d965ad35_0_2215"/>
          <p:cNvSpPr/>
          <p:nvPr>
            <p:ph idx="4" type="pic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/>
          <p:nvPr>
            <p:ph idx="5" type="pic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/>
          <p:nvPr>
            <p:ph idx="6" type="pic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/>
          <p:nvPr>
            <p:ph idx="7" type="body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4" name="Google Shape;2214;g1f5d965ad35_0_2215"/>
          <p:cNvSpPr txBox="1"/>
          <p:nvPr>
            <p:ph idx="8" type="body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5" name="Google Shape;2215;g1f5d965ad35_0_2215"/>
          <p:cNvSpPr txBox="1"/>
          <p:nvPr>
            <p:ph idx="9" type="body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6" name="Google Shape;2216;g1f5d965ad35_0_221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5" name="Google Shape;135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19" name="Google Shape;2219;g1f5d965ad35_0_2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/>
          <p:nvPr>
            <p:ph idx="1" type="body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/>
          <p:nvPr>
            <p:ph idx="2" type="body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/>
          <p:nvPr>
            <p:ph idx="3" type="body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8" name="Google Shape;2228;g1f5d965ad35_0_2233"/>
          <p:cNvSpPr/>
          <p:nvPr>
            <p:ph idx="4" type="pic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/>
          <p:nvPr>
            <p:ph idx="5" type="pic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/>
          <p:nvPr>
            <p:ph idx="6" type="pic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/>
          <p:nvPr>
            <p:ph idx="7" type="body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2" name="Google Shape;2232;g1f5d965ad35_0_2233"/>
          <p:cNvSpPr txBox="1"/>
          <p:nvPr>
            <p:ph idx="8" type="body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3" name="Google Shape;2233;g1f5d965ad35_0_2233"/>
          <p:cNvSpPr txBox="1"/>
          <p:nvPr>
            <p:ph idx="9" type="body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4" name="Google Shape;2234;g1f5d965ad35_0_223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7" name="Google Shape;2237;g1f5d965ad35_0_2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/>
          <p:nvPr>
            <p:ph idx="1" type="body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7" name="Google Shape;2257;g1f5d965ad35_0_2251"/>
          <p:cNvSpPr txBox="1"/>
          <p:nvPr>
            <p:ph idx="2" type="body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8" name="Google Shape;2258;g1f5d965ad35_0_2251"/>
          <p:cNvSpPr txBox="1"/>
          <p:nvPr>
            <p:ph idx="3" type="body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9" name="Google Shape;2259;g1f5d965ad35_0_2251"/>
          <p:cNvSpPr txBox="1"/>
          <p:nvPr>
            <p:ph idx="4" type="body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0" name="Google Shape;2260;g1f5d965ad35_0_2251"/>
          <p:cNvSpPr txBox="1"/>
          <p:nvPr>
            <p:ph idx="5" type="body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1" name="Google Shape;2261;g1f5d965ad35_0_2251"/>
          <p:cNvSpPr txBox="1"/>
          <p:nvPr>
            <p:ph idx="6" type="body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2" name="Google Shape;2262;g1f5d965ad35_0_2251"/>
          <p:cNvSpPr txBox="1"/>
          <p:nvPr>
            <p:ph idx="7" type="body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3" name="Google Shape;2263;g1f5d965ad35_0_2251"/>
          <p:cNvSpPr txBox="1"/>
          <p:nvPr>
            <p:ph idx="8" type="body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4" name="Google Shape;2264;g1f5d965ad35_0_225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67" name="Google Shape;2267;g1f5d965ad35_0_2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/>
          <p:nvPr>
            <p:ph idx="1" type="body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1" name="Google Shape;2281;g1f5d965ad35_0_2281"/>
          <p:cNvSpPr txBox="1"/>
          <p:nvPr>
            <p:ph idx="2" type="body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2" name="Google Shape;2282;g1f5d965ad35_0_2281"/>
          <p:cNvSpPr txBox="1"/>
          <p:nvPr>
            <p:ph idx="3" type="body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3" name="Google Shape;2283;g1f5d965ad35_0_2281"/>
          <p:cNvSpPr txBox="1"/>
          <p:nvPr>
            <p:ph idx="4" type="body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4" name="Google Shape;2284;g1f5d965ad35_0_2281"/>
          <p:cNvSpPr txBox="1"/>
          <p:nvPr>
            <p:ph idx="5" type="body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5" name="Google Shape;2285;g1f5d965ad35_0_2281"/>
          <p:cNvSpPr txBox="1"/>
          <p:nvPr>
            <p:ph idx="6" type="body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6" name="Google Shape;2286;g1f5d965ad35_0_2281"/>
          <p:cNvSpPr txBox="1"/>
          <p:nvPr>
            <p:ph idx="7" type="body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7" name="Google Shape;2287;g1f5d965ad35_0_2281"/>
          <p:cNvSpPr txBox="1"/>
          <p:nvPr>
            <p:ph idx="8" type="body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8" name="Google Shape;2288;g1f5d965ad35_0_228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91" name="Google Shape;2291;g1f5d965ad35_0_23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04" name="Google Shape;2304;g1f5d965ad35_0_23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/>
          <p:nvPr>
            <p:ph idx="1" type="body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3" name="Google Shape;2313;g1f5d965ad35_0_2318"/>
          <p:cNvSpPr txBox="1"/>
          <p:nvPr>
            <p:ph idx="2" type="body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4" name="Google Shape;2314;g1f5d965ad35_0_2318"/>
          <p:cNvSpPr txBox="1"/>
          <p:nvPr>
            <p:ph idx="3" type="body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5" name="Google Shape;2315;g1f5d965ad35_0_2318"/>
          <p:cNvSpPr txBox="1"/>
          <p:nvPr>
            <p:ph idx="4" type="body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17" name="Google Shape;2317;g1f5d965ad35_0_23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/>
          <p:nvPr>
            <p:ph idx="1" type="body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5" name="Google Shape;2325;g1f5d965ad35_0_2331"/>
          <p:cNvSpPr txBox="1"/>
          <p:nvPr>
            <p:ph idx="2" type="body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6" name="Google Shape;2326;g1f5d965ad35_0_2331"/>
          <p:cNvSpPr txBox="1"/>
          <p:nvPr>
            <p:ph idx="3" type="body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7" name="Google Shape;2327;g1f5d965ad35_0_2331"/>
          <p:cNvSpPr txBox="1"/>
          <p:nvPr>
            <p:ph idx="4" type="body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8" name="Google Shape;2328;g1f5d965ad35_0_233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31" name="Google Shape;2331;g1f5d965ad35_0_23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/>
          <p:nvPr>
            <p:ph idx="1" type="body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7" name="Google Shape;2337;g1f5d965ad35_0_2345"/>
          <p:cNvSpPr txBox="1"/>
          <p:nvPr>
            <p:ph idx="2" type="body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8" name="Google Shape;2338;g1f5d965ad35_0_2345"/>
          <p:cNvSpPr txBox="1"/>
          <p:nvPr>
            <p:ph idx="3" type="body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9" name="Google Shape;2339;g1f5d965ad35_0_2345"/>
          <p:cNvSpPr txBox="1"/>
          <p:nvPr>
            <p:ph idx="4" type="body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0" name="Google Shape;2340;g1f5d965ad35_0_2345"/>
          <p:cNvSpPr/>
          <p:nvPr>
            <p:ph idx="5" type="pic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/>
          <p:nvPr>
            <p:ph idx="6" type="pic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/>
          <p:nvPr>
            <p:ph idx="7" type="pic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/>
          <p:nvPr>
            <p:ph idx="8" type="pic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47" name="Google Shape;2347;g1f5d965ad35_0_23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/>
          <p:nvPr>
            <p:ph idx="1" type="body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5" name="Google Shape;2355;g1f5d965ad35_0_2361"/>
          <p:cNvSpPr txBox="1"/>
          <p:nvPr>
            <p:ph idx="2" type="body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6" name="Google Shape;2356;g1f5d965ad35_0_2361"/>
          <p:cNvSpPr txBox="1"/>
          <p:nvPr>
            <p:ph idx="3" type="body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7" name="Google Shape;2357;g1f5d965ad35_0_2361"/>
          <p:cNvSpPr txBox="1"/>
          <p:nvPr>
            <p:ph idx="4" type="body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8" name="Google Shape;2358;g1f5d965ad35_0_2361"/>
          <p:cNvSpPr/>
          <p:nvPr>
            <p:ph idx="5" type="pic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/>
          <p:nvPr>
            <p:ph idx="6" type="pic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/>
          <p:nvPr>
            <p:ph idx="7" type="pic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/>
          <p:nvPr>
            <p:ph idx="1" type="body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1" name="Google Shape;2371;g1f5d965ad35_0_2378"/>
          <p:cNvSpPr txBox="1"/>
          <p:nvPr>
            <p:ph idx="2" type="body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2" name="Google Shape;2372;g1f5d965ad35_0_2378"/>
          <p:cNvSpPr txBox="1"/>
          <p:nvPr>
            <p:ph idx="3" type="body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3" name="Google Shape;2373;g1f5d965ad35_0_2378"/>
          <p:cNvSpPr txBox="1"/>
          <p:nvPr>
            <p:ph idx="4" type="body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4" name="Google Shape;2374;g1f5d965ad35_0_2378"/>
          <p:cNvSpPr txBox="1"/>
          <p:nvPr>
            <p:ph idx="5" type="body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5" name="Google Shape;2375;g1f5d965ad35_0_2378"/>
          <p:cNvSpPr txBox="1"/>
          <p:nvPr>
            <p:ph idx="6" type="body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6" name="Google Shape;2376;g1f5d965ad35_0_2378"/>
          <p:cNvSpPr txBox="1"/>
          <p:nvPr>
            <p:ph idx="7" type="body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7" name="Google Shape;2377;g1f5d965ad35_0_2378"/>
          <p:cNvSpPr txBox="1"/>
          <p:nvPr>
            <p:ph idx="8" type="body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8" name="Google Shape;2378;g1f5d965ad35_0_2378"/>
          <p:cNvSpPr txBox="1"/>
          <p:nvPr>
            <p:ph idx="9" type="body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9" name="Google Shape;2379;g1f5d965ad35_0_2378"/>
          <p:cNvSpPr txBox="1"/>
          <p:nvPr>
            <p:ph idx="13" type="body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0" name="Google Shape;2380;g1f5d965ad35_0_2378"/>
          <p:cNvSpPr txBox="1"/>
          <p:nvPr>
            <p:ph idx="14" type="body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1" name="Google Shape;2381;g1f5d965ad35_0_2378"/>
          <p:cNvSpPr txBox="1"/>
          <p:nvPr>
            <p:ph idx="15" type="body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2" name="Google Shape;2382;g1f5d965ad35_0_2378"/>
          <p:cNvSpPr txBox="1"/>
          <p:nvPr>
            <p:ph idx="16" type="body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/>
          <p:nvPr>
            <p:ph idx="1" type="body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1" name="Google Shape;2391;g1f5d965ad35_0_2398"/>
          <p:cNvSpPr txBox="1"/>
          <p:nvPr>
            <p:ph idx="2" type="body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2" name="Google Shape;2392;g1f5d965ad35_0_2398"/>
          <p:cNvSpPr txBox="1"/>
          <p:nvPr>
            <p:ph idx="3" type="body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3" name="Google Shape;2393;g1f5d965ad35_0_2398"/>
          <p:cNvSpPr txBox="1"/>
          <p:nvPr>
            <p:ph idx="4" type="body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4" name="Google Shape;2394;g1f5d965ad35_0_2398"/>
          <p:cNvSpPr txBox="1"/>
          <p:nvPr>
            <p:ph idx="5" type="body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5" name="Google Shape;2395;g1f5d965ad35_0_2398"/>
          <p:cNvSpPr txBox="1"/>
          <p:nvPr>
            <p:ph idx="6" type="body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6" name="Google Shape;2396;g1f5d965ad35_0_2398"/>
          <p:cNvSpPr txBox="1"/>
          <p:nvPr>
            <p:ph idx="7" type="body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7" name="Google Shape;2397;g1f5d965ad35_0_2398"/>
          <p:cNvSpPr txBox="1"/>
          <p:nvPr>
            <p:ph idx="8" type="body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8" name="Google Shape;2398;g1f5d965ad35_0_2398"/>
          <p:cNvSpPr txBox="1"/>
          <p:nvPr>
            <p:ph idx="9" type="body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9" name="Google Shape;2399;g1f5d965ad35_0_2398"/>
          <p:cNvSpPr txBox="1"/>
          <p:nvPr>
            <p:ph idx="13" type="body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0" name="Google Shape;2400;g1f5d965ad35_0_2398"/>
          <p:cNvSpPr txBox="1"/>
          <p:nvPr>
            <p:ph idx="14" type="body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1" name="Google Shape;2401;g1f5d965ad35_0_2398"/>
          <p:cNvSpPr txBox="1"/>
          <p:nvPr>
            <p:ph idx="15" type="body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2" name="Google Shape;2402;g1f5d965ad35_0_2398"/>
          <p:cNvSpPr txBox="1"/>
          <p:nvPr>
            <p:ph idx="16" type="body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" name="Google Shape;140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5" name="Google Shape;145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404" name="Google Shape;2404;g1f5d965ad35_0_24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/>
          <p:nvPr>
            <p:ph idx="1" type="body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3" name="Google Shape;2413;g1f5d965ad35_0_2418"/>
          <p:cNvSpPr txBox="1"/>
          <p:nvPr>
            <p:ph idx="2" type="body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4" name="Google Shape;2414;g1f5d965ad35_0_2418"/>
          <p:cNvSpPr txBox="1"/>
          <p:nvPr>
            <p:ph idx="3" type="body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5" name="Google Shape;2415;g1f5d965ad35_0_2418"/>
          <p:cNvSpPr txBox="1"/>
          <p:nvPr>
            <p:ph idx="4" type="body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6" name="Google Shape;2416;g1f5d965ad35_0_241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419" name="Google Shape;2419;g1f5d965ad35_0_24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/>
          <p:nvPr>
            <p:ph idx="1" type="body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8" name="Google Shape;2428;g1f5d965ad35_0_2433"/>
          <p:cNvSpPr txBox="1"/>
          <p:nvPr>
            <p:ph idx="2" type="body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9" name="Google Shape;2429;g1f5d965ad35_0_2433"/>
          <p:cNvSpPr txBox="1"/>
          <p:nvPr>
            <p:ph idx="3" type="body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0" name="Google Shape;2430;g1f5d965ad35_0_2433"/>
          <p:cNvSpPr txBox="1"/>
          <p:nvPr>
            <p:ph idx="4" type="body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1" name="Google Shape;2431;g1f5d965ad35_0_243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434" name="Google Shape;2434;g1f5d965ad35_0_24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/>
          <p:nvPr>
            <p:ph idx="1" type="body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8" name="Google Shape;2468;g1f5d965ad35_0_2448"/>
          <p:cNvSpPr txBox="1"/>
          <p:nvPr>
            <p:ph idx="2" type="body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9" name="Google Shape;2469;g1f5d965ad35_0_2448"/>
          <p:cNvSpPr txBox="1"/>
          <p:nvPr>
            <p:ph idx="3" type="body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0" name="Google Shape;2470;g1f5d965ad35_0_2448"/>
          <p:cNvSpPr txBox="1"/>
          <p:nvPr>
            <p:ph idx="4" type="body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1" name="Google Shape;2471;g1f5d965ad35_0_2448"/>
          <p:cNvSpPr txBox="1"/>
          <p:nvPr>
            <p:ph idx="5" type="body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473" name="Google Shape;2473;g1f5d965ad35_0_24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/>
          <p:nvPr>
            <p:ph idx="1" type="body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8" name="Google Shape;2508;g1f5d965ad35_0_2487"/>
          <p:cNvSpPr txBox="1"/>
          <p:nvPr>
            <p:ph idx="2" type="body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9" name="Google Shape;2509;g1f5d965ad35_0_2487"/>
          <p:cNvSpPr txBox="1"/>
          <p:nvPr>
            <p:ph idx="3" type="body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0" name="Google Shape;2510;g1f5d965ad35_0_2487"/>
          <p:cNvSpPr txBox="1"/>
          <p:nvPr>
            <p:ph idx="4" type="body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1" name="Google Shape;2511;g1f5d965ad35_0_2487"/>
          <p:cNvSpPr txBox="1"/>
          <p:nvPr>
            <p:ph idx="5" type="body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13" name="Google Shape;2513;g1f5d965ad35_0_25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/>
          <p:nvPr>
            <p:ph idx="1" type="body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6" name="Google Shape;2526;g1f5d965ad35_0_2527"/>
          <p:cNvSpPr txBox="1"/>
          <p:nvPr>
            <p:ph idx="2" type="body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7" name="Google Shape;2527;g1f5d965ad35_0_2527"/>
          <p:cNvSpPr txBox="1"/>
          <p:nvPr>
            <p:ph idx="3" type="body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8" name="Google Shape;2528;g1f5d965ad35_0_2527"/>
          <p:cNvSpPr txBox="1"/>
          <p:nvPr>
            <p:ph idx="4" type="body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9" name="Google Shape;2529;g1f5d965ad35_0_2527"/>
          <p:cNvSpPr txBox="1"/>
          <p:nvPr>
            <p:ph idx="5" type="body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0" name="Google Shape;2530;g1f5d965ad35_0_2527"/>
          <p:cNvSpPr txBox="1"/>
          <p:nvPr>
            <p:ph idx="6" type="body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1" name="Google Shape;2531;g1f5d965ad35_0_2527"/>
          <p:cNvSpPr txBox="1"/>
          <p:nvPr>
            <p:ph idx="7" type="body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2" name="Google Shape;2532;g1f5d965ad35_0_2527"/>
          <p:cNvSpPr txBox="1"/>
          <p:nvPr>
            <p:ph idx="8" type="body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34" name="Google Shape;2534;g1f5d965ad35_0_25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/>
          <p:nvPr>
            <p:ph idx="1" type="body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7" name="Google Shape;2547;g1f5d965ad35_0_2548"/>
          <p:cNvSpPr txBox="1"/>
          <p:nvPr>
            <p:ph idx="2" type="body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8" name="Google Shape;2548;g1f5d965ad35_0_2548"/>
          <p:cNvSpPr txBox="1"/>
          <p:nvPr>
            <p:ph idx="3" type="body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9" name="Google Shape;2549;g1f5d965ad35_0_2548"/>
          <p:cNvSpPr txBox="1"/>
          <p:nvPr>
            <p:ph idx="4" type="body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0" name="Google Shape;2550;g1f5d965ad35_0_2548"/>
          <p:cNvSpPr txBox="1"/>
          <p:nvPr>
            <p:ph idx="5" type="body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1" name="Google Shape;2551;g1f5d965ad35_0_2548"/>
          <p:cNvSpPr txBox="1"/>
          <p:nvPr>
            <p:ph idx="6" type="body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2" name="Google Shape;2552;g1f5d965ad35_0_2548"/>
          <p:cNvSpPr txBox="1"/>
          <p:nvPr>
            <p:ph idx="7" type="body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3" name="Google Shape;2553;g1f5d965ad35_0_2548"/>
          <p:cNvSpPr txBox="1"/>
          <p:nvPr>
            <p:ph idx="8" type="body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55" name="Google Shape;2555;g1f5d965ad35_0_25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/>
          <p:nvPr>
            <p:ph idx="1" type="body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7" name="Google Shape;2567;g1f5d965ad35_0_2569"/>
          <p:cNvSpPr txBox="1"/>
          <p:nvPr>
            <p:ph idx="2" type="body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8" name="Google Shape;2568;g1f5d965ad35_0_2569"/>
          <p:cNvSpPr txBox="1"/>
          <p:nvPr>
            <p:ph idx="3" type="body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9" name="Google Shape;2569;g1f5d965ad35_0_2569"/>
          <p:cNvSpPr txBox="1"/>
          <p:nvPr>
            <p:ph idx="4" type="body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0" name="Google Shape;2570;g1f5d965ad35_0_2569"/>
          <p:cNvSpPr txBox="1"/>
          <p:nvPr>
            <p:ph idx="5" type="body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1" name="Google Shape;2571;g1f5d965ad35_0_2569"/>
          <p:cNvSpPr txBox="1"/>
          <p:nvPr>
            <p:ph idx="6" type="body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2" name="Google Shape;2572;g1f5d965ad35_0_2569"/>
          <p:cNvSpPr txBox="1"/>
          <p:nvPr>
            <p:ph idx="7" type="body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74" name="Google Shape;2574;g1f5d965ad35_0_25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/>
          <p:nvPr>
            <p:ph idx="1" type="body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6" name="Google Shape;2586;g1f5d965ad35_0_2588"/>
          <p:cNvSpPr txBox="1"/>
          <p:nvPr>
            <p:ph idx="2" type="body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7" name="Google Shape;2587;g1f5d965ad35_0_2588"/>
          <p:cNvSpPr txBox="1"/>
          <p:nvPr>
            <p:ph idx="3" type="body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8" name="Google Shape;2588;g1f5d965ad35_0_2588"/>
          <p:cNvSpPr txBox="1"/>
          <p:nvPr>
            <p:ph idx="4" type="body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9" name="Google Shape;2589;g1f5d965ad35_0_2588"/>
          <p:cNvSpPr txBox="1"/>
          <p:nvPr>
            <p:ph idx="5" type="body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0" name="Google Shape;2590;g1f5d965ad35_0_2588"/>
          <p:cNvSpPr txBox="1"/>
          <p:nvPr>
            <p:ph idx="6" type="body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1" name="Google Shape;2591;g1f5d965ad35_0_2588"/>
          <p:cNvSpPr txBox="1"/>
          <p:nvPr>
            <p:ph idx="7" type="body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593" name="Google Shape;2593;g1f5d965ad35_0_26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flipH="1" rot="10800000">
              <a:off x="3133419" y="990104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flipH="1" rot="10800000">
              <a:off x="3133419" y="2206304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flipH="1" rot="10800000">
              <a:off x="3133419" y="2814404"/>
              <a:ext cx="818400" cy="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flipH="1" rot="10800000">
              <a:off x="3133419" y="1597904"/>
              <a:ext cx="818400" cy="12174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/>
          <p:nvPr>
            <p:ph idx="1" type="body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9" name="Google Shape;2629;g1f5d965ad35_0_2607"/>
          <p:cNvSpPr txBox="1"/>
          <p:nvPr>
            <p:ph idx="2" type="body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0" name="Google Shape;2630;g1f5d965ad35_0_2607"/>
          <p:cNvSpPr txBox="1"/>
          <p:nvPr>
            <p:ph idx="3" type="body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1" name="Google Shape;2631;g1f5d965ad35_0_2607"/>
          <p:cNvSpPr txBox="1"/>
          <p:nvPr>
            <p:ph idx="4" type="body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2" name="Google Shape;2632;g1f5d965ad35_0_2607"/>
          <p:cNvSpPr txBox="1"/>
          <p:nvPr>
            <p:ph idx="5" type="body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3" name="Google Shape;2633;g1f5d965ad35_0_2607"/>
          <p:cNvSpPr txBox="1"/>
          <p:nvPr>
            <p:ph idx="6" type="body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4" name="Google Shape;2634;g1f5d965ad35_0_2607"/>
          <p:cNvSpPr txBox="1"/>
          <p:nvPr>
            <p:ph idx="7" type="body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5" name="Google Shape;2635;g1f5d965ad35_0_2607"/>
          <p:cNvSpPr txBox="1"/>
          <p:nvPr>
            <p:ph idx="8" type="body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637" name="Google Shape;2637;g1f5d965ad35_0_26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flipH="1" rot="10800000">
              <a:off x="3133419" y="990104"/>
              <a:ext cx="818400" cy="1825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flipH="1" rot="10800000">
              <a:off x="3133419" y="2206304"/>
              <a:ext cx="818400" cy="6090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flipH="1" rot="10800000">
              <a:off x="3133419" y="2814404"/>
              <a:ext cx="818400" cy="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flipH="1" rot="10800000">
              <a:off x="3133419" y="1597904"/>
              <a:ext cx="818400" cy="1217400"/>
            </a:xfrm>
            <a:prstGeom prst="bentConnector3">
              <a:avLst>
                <a:gd fmla="val 6299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/>
          <p:nvPr>
            <p:ph idx="1" type="body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3" name="Google Shape;2673;g1f5d965ad35_0_2651"/>
          <p:cNvSpPr txBox="1"/>
          <p:nvPr>
            <p:ph idx="2" type="body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4" name="Google Shape;2674;g1f5d965ad35_0_2651"/>
          <p:cNvSpPr txBox="1"/>
          <p:nvPr>
            <p:ph idx="3" type="body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5" name="Google Shape;2675;g1f5d965ad35_0_2651"/>
          <p:cNvSpPr txBox="1"/>
          <p:nvPr>
            <p:ph idx="4" type="body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6" name="Google Shape;2676;g1f5d965ad35_0_2651"/>
          <p:cNvSpPr txBox="1"/>
          <p:nvPr>
            <p:ph idx="5" type="body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7" name="Google Shape;2677;g1f5d965ad35_0_2651"/>
          <p:cNvSpPr txBox="1"/>
          <p:nvPr>
            <p:ph idx="6" type="body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8" name="Google Shape;2678;g1f5d965ad35_0_2651"/>
          <p:cNvSpPr txBox="1"/>
          <p:nvPr>
            <p:ph idx="7" type="body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9" name="Google Shape;2679;g1f5d965ad35_0_2651"/>
          <p:cNvSpPr txBox="1"/>
          <p:nvPr>
            <p:ph idx="8" type="body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8" name="Google Shape;148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53" name="Google Shape;153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2682" name="Google Shape;2682;g1f5d965ad35_0_26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flipH="1" rot="10800000">
              <a:off x="2484500" y="969338"/>
              <a:ext cx="935700" cy="18564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flipH="1" rot="10800000">
              <a:off x="2484500" y="15882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flipH="1" rot="10800000">
              <a:off x="2484500" y="2206838"/>
              <a:ext cx="935700" cy="6189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/>
          <p:nvPr>
            <p:ph idx="1" type="body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7" name="Google Shape;2717;g1f5d965ad35_0_2695"/>
          <p:cNvSpPr txBox="1"/>
          <p:nvPr>
            <p:ph idx="2" type="body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8" name="Google Shape;2718;g1f5d965ad35_0_2695"/>
          <p:cNvSpPr txBox="1"/>
          <p:nvPr>
            <p:ph idx="3" type="body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9" name="Google Shape;2719;g1f5d965ad35_0_2695"/>
          <p:cNvSpPr txBox="1"/>
          <p:nvPr>
            <p:ph idx="4" type="body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0" name="Google Shape;2720;g1f5d965ad35_0_2695"/>
          <p:cNvSpPr txBox="1"/>
          <p:nvPr>
            <p:ph idx="5" type="body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1" name="Google Shape;2721;g1f5d965ad35_0_2695"/>
          <p:cNvSpPr txBox="1"/>
          <p:nvPr>
            <p:ph idx="6" type="body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2" name="Google Shape;2722;g1f5d965ad35_0_2695"/>
          <p:cNvSpPr txBox="1"/>
          <p:nvPr>
            <p:ph idx="7" type="body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3" name="Google Shape;2723;g1f5d965ad35_0_2695"/>
          <p:cNvSpPr txBox="1"/>
          <p:nvPr>
            <p:ph idx="8" type="body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2726" name="Google Shape;2726;g1f5d965ad35_0_27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flipH="1" rot="10800000">
              <a:off x="2484500" y="969338"/>
              <a:ext cx="935700" cy="18564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flipH="1" rot="10800000">
              <a:off x="2484500" y="15882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flipH="1" rot="10800000">
              <a:off x="2484500" y="2206838"/>
              <a:ext cx="935700" cy="6189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/>
          <p:nvPr>
            <p:ph idx="1" type="body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1" name="Google Shape;2761;g1f5d965ad35_0_2739"/>
          <p:cNvSpPr txBox="1"/>
          <p:nvPr>
            <p:ph idx="2" type="body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2" name="Google Shape;2762;g1f5d965ad35_0_2739"/>
          <p:cNvSpPr txBox="1"/>
          <p:nvPr>
            <p:ph idx="3" type="body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3" name="Google Shape;2763;g1f5d965ad35_0_2739"/>
          <p:cNvSpPr txBox="1"/>
          <p:nvPr>
            <p:ph idx="4" type="body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4" name="Google Shape;2764;g1f5d965ad35_0_2739"/>
          <p:cNvSpPr txBox="1"/>
          <p:nvPr>
            <p:ph idx="5" type="body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5" name="Google Shape;2765;g1f5d965ad35_0_2739"/>
          <p:cNvSpPr txBox="1"/>
          <p:nvPr>
            <p:ph idx="6" type="body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6" name="Google Shape;2766;g1f5d965ad35_0_2739"/>
          <p:cNvSpPr txBox="1"/>
          <p:nvPr>
            <p:ph idx="7" type="body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7" name="Google Shape;2767;g1f5d965ad35_0_2739"/>
          <p:cNvSpPr txBox="1"/>
          <p:nvPr>
            <p:ph idx="8" type="body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2770" name="Google Shape;2770;g1f5d965ad35_0_27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flipH="1" rot="10800000">
              <a:off x="2484500" y="969338"/>
              <a:ext cx="935700" cy="18564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flipH="1" rot="10800000">
              <a:off x="2484500" y="15882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flipH="1" rot="10800000">
              <a:off x="2484500" y="2206838"/>
              <a:ext cx="935700" cy="6189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fmla="val 29127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/>
          <p:nvPr>
            <p:ph idx="1" type="body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5" name="Google Shape;2805;g1f5d965ad35_0_2783"/>
          <p:cNvSpPr txBox="1"/>
          <p:nvPr>
            <p:ph idx="2" type="body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6" name="Google Shape;2806;g1f5d965ad35_0_2783"/>
          <p:cNvSpPr txBox="1"/>
          <p:nvPr>
            <p:ph idx="3" type="body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7" name="Google Shape;2807;g1f5d965ad35_0_2783"/>
          <p:cNvSpPr txBox="1"/>
          <p:nvPr>
            <p:ph idx="4" type="body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8" name="Google Shape;2808;g1f5d965ad35_0_2783"/>
          <p:cNvSpPr txBox="1"/>
          <p:nvPr>
            <p:ph idx="5" type="body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9" name="Google Shape;2809;g1f5d965ad35_0_2783"/>
          <p:cNvSpPr txBox="1"/>
          <p:nvPr>
            <p:ph idx="6" type="body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0" name="Google Shape;2810;g1f5d965ad35_0_2783"/>
          <p:cNvSpPr txBox="1"/>
          <p:nvPr>
            <p:ph idx="7" type="body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1" name="Google Shape;2811;g1f5d965ad35_0_2783"/>
          <p:cNvSpPr txBox="1"/>
          <p:nvPr>
            <p:ph idx="8" type="body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13" name="Google Shape;2813;g1f5d965ad35_0_28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flipH="1" rot="10800000">
              <a:off x="2484500" y="9690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flipH="1" rot="10800000">
              <a:off x="2484500" y="15882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flipH="1" rot="10800000">
              <a:off x="2484500" y="22065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/>
          <p:nvPr>
            <p:ph idx="1" type="body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3" name="Google Shape;2833;g1f5d965ad35_0_2827"/>
          <p:cNvSpPr txBox="1"/>
          <p:nvPr>
            <p:ph idx="2" type="body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4" name="Google Shape;2834;g1f5d965ad35_0_2827"/>
          <p:cNvSpPr txBox="1"/>
          <p:nvPr>
            <p:ph idx="3" type="body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5" name="Google Shape;2835;g1f5d965ad35_0_2827"/>
          <p:cNvSpPr txBox="1"/>
          <p:nvPr>
            <p:ph idx="4" type="body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6" name="Google Shape;2836;g1f5d965ad35_0_2827"/>
          <p:cNvSpPr txBox="1"/>
          <p:nvPr>
            <p:ph idx="5" type="body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7" name="Google Shape;2837;g1f5d965ad35_0_2827"/>
          <p:cNvSpPr txBox="1"/>
          <p:nvPr>
            <p:ph idx="6" type="body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8" name="Google Shape;2838;g1f5d965ad35_0_2827"/>
          <p:cNvSpPr txBox="1"/>
          <p:nvPr>
            <p:ph idx="7" type="body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9" name="Google Shape;2839;g1f5d965ad35_0_2827"/>
          <p:cNvSpPr txBox="1"/>
          <p:nvPr>
            <p:ph idx="8" type="body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41" name="Google Shape;2841;g1f5d965ad35_0_28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flipH="1" rot="10800000">
              <a:off x="2484500" y="9690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flipH="1" rot="10800000">
              <a:off x="2484500" y="15882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flipH="1" rot="10800000">
              <a:off x="2484500" y="22065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/>
          <p:nvPr>
            <p:ph idx="1" type="body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1" name="Google Shape;2861;g1f5d965ad35_0_2855"/>
          <p:cNvSpPr txBox="1"/>
          <p:nvPr>
            <p:ph idx="2" type="body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2" name="Google Shape;2862;g1f5d965ad35_0_2855"/>
          <p:cNvSpPr txBox="1"/>
          <p:nvPr>
            <p:ph idx="3" type="body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3" name="Google Shape;2863;g1f5d965ad35_0_2855"/>
          <p:cNvSpPr txBox="1"/>
          <p:nvPr>
            <p:ph idx="4" type="body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4" name="Google Shape;2864;g1f5d965ad35_0_2855"/>
          <p:cNvSpPr txBox="1"/>
          <p:nvPr>
            <p:ph idx="5" type="body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5" name="Google Shape;2865;g1f5d965ad35_0_2855"/>
          <p:cNvSpPr txBox="1"/>
          <p:nvPr>
            <p:ph idx="6" type="body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6" name="Google Shape;2866;g1f5d965ad35_0_2855"/>
          <p:cNvSpPr txBox="1"/>
          <p:nvPr>
            <p:ph idx="7" type="body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7" name="Google Shape;2867;g1f5d965ad35_0_2855"/>
          <p:cNvSpPr txBox="1"/>
          <p:nvPr>
            <p:ph idx="8" type="body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69" name="Google Shape;2869;g1f5d965ad35_0_28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flipH="1" rot="10800000">
              <a:off x="2484500" y="9690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flipH="1" rot="10800000">
              <a:off x="2484500" y="15882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flipH="1" rot="10800000">
              <a:off x="2484500" y="22065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fmla="val -1064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/>
          <p:nvPr>
            <p:ph idx="1" type="body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9" name="Google Shape;2889;g1f5d965ad35_0_2883"/>
          <p:cNvSpPr txBox="1"/>
          <p:nvPr>
            <p:ph idx="2" type="body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0" name="Google Shape;2890;g1f5d965ad35_0_2883"/>
          <p:cNvSpPr txBox="1"/>
          <p:nvPr>
            <p:ph idx="3" type="body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1" name="Google Shape;2891;g1f5d965ad35_0_2883"/>
          <p:cNvSpPr txBox="1"/>
          <p:nvPr>
            <p:ph idx="4" type="body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2" name="Google Shape;2892;g1f5d965ad35_0_2883"/>
          <p:cNvSpPr txBox="1"/>
          <p:nvPr>
            <p:ph idx="5" type="body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3" name="Google Shape;2893;g1f5d965ad35_0_2883"/>
          <p:cNvSpPr txBox="1"/>
          <p:nvPr>
            <p:ph idx="6" type="body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4" name="Google Shape;2894;g1f5d965ad35_0_2883"/>
          <p:cNvSpPr txBox="1"/>
          <p:nvPr>
            <p:ph idx="7" type="body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5" name="Google Shape;2895;g1f5d965ad35_0_2883"/>
          <p:cNvSpPr txBox="1"/>
          <p:nvPr>
            <p:ph idx="8" type="body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97" name="Google Shape;2897;g1f5d965ad35_0_29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descr="Icon&#10;&#10;Description automatically generated" id="2901" name="Google Shape;2901;g1f5d965ad35_0_29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5" name="Google Shape;2915;g1f5d965ad35_0_29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6" name="Google Shape;2916;g1f5d965ad35_0_29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7" name="Google Shape;2917;g1f5d965ad35_0_29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8" name="Google Shape;2918;g1f5d965ad35_0_29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9" name="Google Shape;2919;g1f5d965ad35_0_29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0" name="Google Shape;2920;g1f5d965ad35_0_29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1" name="Google Shape;2921;g1f5d965ad35_0_29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2" name="Google Shape;2922;g1f5d965ad35_0_29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24" name="Google Shape;2924;g1f5d965ad35_0_29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descr="A picture containing icon&#10;&#10;Description automatically generated" id="2928" name="Google Shape;2928;g1f5d965ad35_0_2938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/>
          <p:nvPr>
            <p:ph idx="1" type="body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8" name="Google Shape;2938;g1f5d965ad35_0_2938"/>
          <p:cNvSpPr txBox="1"/>
          <p:nvPr>
            <p:ph idx="2" type="body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9" name="Google Shape;2939;g1f5d965ad35_0_2938"/>
          <p:cNvSpPr txBox="1"/>
          <p:nvPr>
            <p:ph idx="3" type="body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0" name="Google Shape;2940;g1f5d965ad35_0_2938"/>
          <p:cNvSpPr txBox="1"/>
          <p:nvPr>
            <p:ph idx="4" type="body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1" name="Google Shape;2941;g1f5d965ad35_0_2938"/>
          <p:cNvSpPr txBox="1"/>
          <p:nvPr>
            <p:ph idx="5" type="body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2" name="Google Shape;2942;g1f5d965ad35_0_2938"/>
          <p:cNvSpPr txBox="1"/>
          <p:nvPr>
            <p:ph idx="6" type="body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3" name="Google Shape;2943;g1f5d965ad35_0_2938"/>
          <p:cNvSpPr txBox="1"/>
          <p:nvPr>
            <p:ph idx="7" type="body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4" name="Google Shape;2944;g1f5d965ad35_0_2938"/>
          <p:cNvSpPr txBox="1"/>
          <p:nvPr>
            <p:ph idx="8" type="body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5" name="Google Shape;2945;g1f5d965ad35_0_2938"/>
          <p:cNvSpPr txBox="1"/>
          <p:nvPr>
            <p:ph idx="9" type="body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47" name="Google Shape;2947;g1f5d965ad35_0_29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/>
          <p:nvPr>
            <p:ph idx="1" type="body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6" name="Google Shape;2976;g1f5d965ad35_0_2961"/>
          <p:cNvSpPr txBox="1"/>
          <p:nvPr>
            <p:ph idx="2" type="body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7" name="Google Shape;2977;g1f5d965ad35_0_2961"/>
          <p:cNvSpPr txBox="1"/>
          <p:nvPr>
            <p:ph idx="3" type="body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8" name="Google Shape;2978;g1f5d965ad35_0_2961"/>
          <p:cNvSpPr txBox="1"/>
          <p:nvPr>
            <p:ph idx="4" type="body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/>
          <p:nvPr>
            <p:ph idx="5" type="body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1" name="Google Shape;3011;g1f5d965ad35_0_2961"/>
          <p:cNvSpPr txBox="1"/>
          <p:nvPr>
            <p:ph idx="6" type="body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2" name="Google Shape;3012;g1f5d965ad35_0_2961"/>
          <p:cNvSpPr txBox="1"/>
          <p:nvPr>
            <p:ph idx="7" type="body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3" name="Google Shape;3013;g1f5d965ad35_0_2961"/>
          <p:cNvSpPr txBox="1"/>
          <p:nvPr>
            <p:ph idx="8" type="body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4" name="Google Shape;3014;g1f5d965ad35_0_2961"/>
          <p:cNvSpPr txBox="1"/>
          <p:nvPr>
            <p:ph idx="9" type="body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16" name="Google Shape;3016;g1f5d965ad35_0_30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/>
          <p:nvPr>
            <p:ph idx="1" type="body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5" name="Google Shape;3045;g1f5d965ad35_0_3030"/>
          <p:cNvSpPr txBox="1"/>
          <p:nvPr>
            <p:ph idx="2" type="body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6" name="Google Shape;3046;g1f5d965ad35_0_3030"/>
          <p:cNvSpPr txBox="1"/>
          <p:nvPr>
            <p:ph idx="3" type="body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7" name="Google Shape;3047;g1f5d965ad35_0_3030"/>
          <p:cNvSpPr txBox="1"/>
          <p:nvPr>
            <p:ph idx="4" type="body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/>
          <p:nvPr>
            <p:ph idx="5" type="body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0" name="Google Shape;3080;g1f5d965ad35_0_3030"/>
          <p:cNvSpPr txBox="1"/>
          <p:nvPr>
            <p:ph idx="6" type="body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1" name="Google Shape;3081;g1f5d965ad35_0_3030"/>
          <p:cNvSpPr txBox="1"/>
          <p:nvPr>
            <p:ph idx="7" type="body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2" name="Google Shape;3082;g1f5d965ad35_0_3030"/>
          <p:cNvSpPr txBox="1"/>
          <p:nvPr>
            <p:ph idx="8" type="body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3" name="Google Shape;3083;g1f5d965ad35_0_3030"/>
          <p:cNvSpPr txBox="1"/>
          <p:nvPr>
            <p:ph idx="9" type="body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6" name="Google Shape;156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85" name="Google Shape;3085;g1f5d965ad35_0_30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/>
          <p:nvPr>
            <p:ph idx="1" type="body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4" name="Google Shape;3114;g1f5d965ad35_0_3099"/>
          <p:cNvSpPr txBox="1"/>
          <p:nvPr>
            <p:ph idx="2" type="body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5" name="Google Shape;3115;g1f5d965ad35_0_3099"/>
          <p:cNvSpPr txBox="1"/>
          <p:nvPr>
            <p:ph idx="3" type="body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6" name="Google Shape;3116;g1f5d965ad35_0_3099"/>
          <p:cNvSpPr txBox="1"/>
          <p:nvPr>
            <p:ph idx="4" type="body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/>
          <p:nvPr>
            <p:ph idx="5" type="body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9" name="Google Shape;3149;g1f5d965ad35_0_3099"/>
          <p:cNvSpPr txBox="1"/>
          <p:nvPr>
            <p:ph idx="6" type="body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0" name="Google Shape;3150;g1f5d965ad35_0_3099"/>
          <p:cNvSpPr txBox="1"/>
          <p:nvPr>
            <p:ph idx="7" type="body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1" name="Google Shape;3151;g1f5d965ad35_0_3099"/>
          <p:cNvSpPr txBox="1"/>
          <p:nvPr>
            <p:ph idx="8" type="body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2" name="Google Shape;3152;g1f5d965ad35_0_3099"/>
          <p:cNvSpPr txBox="1"/>
          <p:nvPr>
            <p:ph idx="9" type="body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154" name="Google Shape;3154;g1f5d965ad35_0_3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/>
          <p:nvPr>
            <p:ph idx="1" type="body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g1f5d965ad35_0_3168"/>
          <p:cNvSpPr txBox="1"/>
          <p:nvPr>
            <p:ph idx="2" type="body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0" name="Google Shape;3190;g1f5d965ad35_0_3168"/>
          <p:cNvSpPr txBox="1"/>
          <p:nvPr>
            <p:ph idx="3" type="body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1" name="Google Shape;3191;g1f5d965ad35_0_3168"/>
          <p:cNvSpPr txBox="1"/>
          <p:nvPr>
            <p:ph idx="4" type="body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2" name="Google Shape;3192;g1f5d965ad35_0_3168"/>
          <p:cNvSpPr txBox="1"/>
          <p:nvPr>
            <p:ph idx="5" type="body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/>
          <p:nvPr>
            <p:ph idx="6" type="body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g1f5d965ad35_0_3168"/>
          <p:cNvSpPr txBox="1"/>
          <p:nvPr>
            <p:ph idx="7" type="body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6" name="Google Shape;3226;g1f5d965ad35_0_3168"/>
          <p:cNvSpPr txBox="1"/>
          <p:nvPr>
            <p:ph idx="8" type="body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7" name="Google Shape;3227;g1f5d965ad35_0_3168"/>
          <p:cNvSpPr txBox="1"/>
          <p:nvPr>
            <p:ph idx="9" type="body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8" name="Google Shape;3228;g1f5d965ad35_0_3168"/>
          <p:cNvSpPr txBox="1"/>
          <p:nvPr>
            <p:ph idx="13" type="body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30" name="Google Shape;3230;g1f5d965ad35_0_3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5686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/>
          <p:nvPr>
            <p:ph idx="1" type="body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1" name="Google Shape;3281;g1f5d965ad35_0_3244"/>
          <p:cNvSpPr txBox="1"/>
          <p:nvPr>
            <p:ph idx="2" type="body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2" name="Google Shape;3282;g1f5d965ad35_0_3244"/>
          <p:cNvSpPr txBox="1"/>
          <p:nvPr>
            <p:ph idx="3" type="body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3" name="Google Shape;3283;g1f5d965ad35_0_3244"/>
          <p:cNvSpPr txBox="1"/>
          <p:nvPr>
            <p:ph idx="4" type="body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4" name="Google Shape;3284;g1f5d965ad35_0_3244"/>
          <p:cNvSpPr txBox="1"/>
          <p:nvPr>
            <p:ph idx="5" type="body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5" name="Google Shape;3285;g1f5d965ad35_0_3244"/>
          <p:cNvSpPr txBox="1"/>
          <p:nvPr>
            <p:ph idx="6" type="body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6" name="Google Shape;3286;g1f5d965ad35_0_3244"/>
          <p:cNvSpPr txBox="1"/>
          <p:nvPr>
            <p:ph idx="7" type="body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7" name="Google Shape;3287;g1f5d965ad35_0_3244"/>
          <p:cNvSpPr txBox="1"/>
          <p:nvPr>
            <p:ph idx="8" type="body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8" name="Google Shape;3288;g1f5d965ad35_0_3244"/>
          <p:cNvSpPr txBox="1"/>
          <p:nvPr>
            <p:ph idx="9" type="body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9" name="Google Shape;3289;g1f5d965ad35_0_3244"/>
          <p:cNvSpPr txBox="1"/>
          <p:nvPr>
            <p:ph idx="13" type="body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91" name="Google Shape;3291;g1f5d965ad35_0_33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295" name="Google Shape;3295;g1f5d965ad35_0_33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296" name="Google Shape;3296;g1f5d965ad35_0_3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/>
          <p:nvPr>
            <p:ph idx="1" type="body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302" name="Google Shape;3302;g1f5d965ad35_0_33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303" name="Google Shape;3303;g1f5d965ad35_0_33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/>
          <p:nvPr>
            <p:ph idx="1" type="body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309" name="Google Shape;3309;g1f5d965ad35_0_33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310" name="Google Shape;3310;g1f5d965ad35_0_33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/>
          <p:nvPr>
            <p:ph idx="1" type="body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316" name="Google Shape;3316;g1f5d965ad35_0_33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317" name="Google Shape;3317;g1f5d965ad35_0_33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/>
          <p:nvPr>
            <p:ph idx="1" type="body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27" name="Google Shape;3327;g1f5d965ad35_0_3340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28" name="Google Shape;3328;g1f5d965ad35_0_3340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29" name="Google Shape;3329;g1f5d965ad35_0_3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/>
          <p:nvPr>
            <p:ph idx="1" type="body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38" name="Google Shape;3338;g1f5d965ad35_0_335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39" name="Google Shape;3339;g1f5d965ad35_0_335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40" name="Google Shape;3340;g1f5d965ad35_0_3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/>
          <p:nvPr>
            <p:ph idx="1" type="body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" name="Google Shape;164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49" name="Google Shape;3349;g1f5d965ad35_0_336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50" name="Google Shape;3350;g1f5d965ad35_0_336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51" name="Google Shape;3351;g1f5d965ad35_0_3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/>
          <p:nvPr>
            <p:ph idx="1" type="body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60" name="Google Shape;3360;g1f5d965ad35_0_337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61" name="Google Shape;3361;g1f5d965ad35_0_3373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62" name="Google Shape;3362;g1f5d965ad35_0_3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/>
          <p:nvPr>
            <p:ph idx="1" type="body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79" name="Google Shape;3379;g1f5d965ad35_0_339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80" name="Google Shape;3380;g1f5d965ad35_0_3392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381" name="Google Shape;3381;g1f5d965ad35_0_3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/>
          <p:nvPr>
            <p:ph idx="1" type="body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398" name="Google Shape;3398;g1f5d965ad35_0_341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399" name="Google Shape;3399;g1f5d965ad35_0_341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400" name="Google Shape;3400;g1f5d965ad35_0_3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/>
          <p:nvPr>
            <p:ph idx="1" type="body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IiI8m4ekx8A="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3416" name="Google Shape;3416;g1f5d965ad35_0_34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&#10;&#10;Description automatically generated with low confidence" id="3417" name="Google Shape;3417;g1f5d965ad35_0_34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/>
          <p:nvPr>
            <p:ph idx="1" type="body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0" name="Google Shape;3420;g1f5d965ad35_0_3430"/>
          <p:cNvSpPr txBox="1"/>
          <p:nvPr>
            <p:ph idx="2" type="body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vgiYbiaCY8E="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b="0" l="6267" r="24765" t="0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425" name="Google Shape;3425;g1f5d965ad35_0_3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29" name="Google Shape;3429;g1f5d965ad35_0_3436"/>
          <p:cNvSpPr txBox="1"/>
          <p:nvPr>
            <p:ph idx="1" type="body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QuYVW4wTLQ=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b="0" l="6267" r="24765" t="0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435" name="Google Shape;3435;g1f5d965ad35_0_34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39" name="Google Shape;3439;g1f5d965ad35_0_3445"/>
          <p:cNvSpPr txBox="1"/>
          <p:nvPr>
            <p:ph idx="1" type="body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jULGZ8RR3U="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3443" name="Google Shape;3443;g1f5d965ad35_0_34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5" name="Google Shape;3445;g1f5d965ad35_0_3455"/>
          <p:cNvSpPr txBox="1"/>
          <p:nvPr>
            <p:ph idx="1" type="body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6" name="Google Shape;3446;g1f5d965ad35_0_3455"/>
          <p:cNvSpPr/>
          <p:nvPr>
            <p:ph idx="2" type="pic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/>
          <p:nvPr>
            <p:ph idx="3" type="body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VaDTAWBnBQk="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452" name="Google Shape;3452;g1f5d965ad35_0_34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g1f5d965ad35_0_3463"/>
          <p:cNvSpPr txBox="1"/>
          <p:nvPr>
            <p:ph idx="1" type="body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4" name="Google Shape;3454;g1f5d965ad35_0_3463"/>
          <p:cNvSpPr/>
          <p:nvPr>
            <p:ph idx="2" type="pic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6" name="Google Shape;3456;g1f5d965ad35_0_3463"/>
          <p:cNvSpPr txBox="1"/>
          <p:nvPr>
            <p:ph idx="3" type="body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1sf4Q5ZWGQ="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459" name="Google Shape;3459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g1f5d965ad35_0_3472"/>
          <p:cNvSpPr txBox="1"/>
          <p:nvPr>
            <p:ph idx="1" type="body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1" name="Google Shape;3461;g1f5d965ad35_0_3472"/>
          <p:cNvSpPr/>
          <p:nvPr>
            <p:ph idx="2" type="pic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3" name="Google Shape;3463;g1f5d965ad35_0_3472"/>
          <p:cNvSpPr txBox="1"/>
          <p:nvPr>
            <p:ph idx="3" type="body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72" name="Google Shape;172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TcVCDMAs9U="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466" name="Google Shape;3466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g1f5d965ad35_0_3479"/>
          <p:cNvSpPr txBox="1"/>
          <p:nvPr>
            <p:ph idx="1" type="body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g1f5d965ad35_0_3479"/>
          <p:cNvSpPr/>
          <p:nvPr>
            <p:ph idx="2" type="pic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0" name="Google Shape;3470;g1f5d965ad35_0_3479"/>
          <p:cNvSpPr txBox="1"/>
          <p:nvPr>
            <p:ph idx="3" type="body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J/7iBr1+Aw="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72" name="Google Shape;3472;g1f5d965ad35_0_34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/>
          <p:nvPr>
            <p:ph idx="1" type="body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5" name="Google Shape;3475;g1f5d965ad35_0_3486"/>
          <p:cNvSpPr txBox="1"/>
          <p:nvPr>
            <p:ph idx="2" type="body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b="2258" l="11596" r="7410" t="10542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omooRYgtOs="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78" name="Google Shape;3478;g1f5d965ad35_0_34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/>
          <p:nvPr>
            <p:ph idx="1" type="body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1" name="Google Shape;3481;g1f5d965ad35_0_3492"/>
          <p:cNvSpPr txBox="1"/>
          <p:nvPr>
            <p:ph idx="2" type="body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b="2258" l="11596" r="7410" t="10542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Ba5VyrznHE="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3485" name="Google Shape;3485;g1f5d965ad35_0_34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/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9" name="Google Shape;3489;g1f5d965ad35_0_3498"/>
          <p:cNvSpPr/>
          <p:nvPr>
            <p:ph idx="2" type="pic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91" name="Google Shape;3491;g1f5d965ad35_0_35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b="52399" l="16484" r="16531" t="87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/>
          <p:nvPr>
            <p:ph idx="1" type="body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xQb/haoxIoI="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3496" name="Google Shape;3496;g1f5d965ad35_0_35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3497" name="Google Shape;3497;g1f5d965ad35_0_3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/>
          <p:nvPr>
            <p:ph idx="1" type="body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4" name="Google Shape;3504;g1f5d965ad35_0_3509"/>
          <p:cNvSpPr txBox="1"/>
          <p:nvPr>
            <p:ph idx="2" type="body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xDJ6O6qqGQ="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3507" name="Google Shape;3507;g1f5d965ad35_0_35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3508" name="Google Shape;3508;g1f5d965ad35_0_3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/>
          <p:nvPr>
            <p:ph idx="1" type="body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iPvf62mYMRg="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3512" name="Google Shape;3512;g1f5d965ad35_0_35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/>
          <p:nvPr>
            <p:ph idx="1" type="body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xTrQ5c5BAc="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3527" name="Google Shape;3527;g1f5d965ad35_0_35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/>
          <p:nvPr>
            <p:ph idx="1" type="body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ig/sqsIM5ZM="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3541" name="Google Shape;3541;g1f5d965ad35_0_35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3542" name="Google Shape;3542;g1f5d965ad35_0_3555"/>
          <p:cNvPicPr preferRelativeResize="0"/>
          <p:nvPr/>
        </p:nvPicPr>
        <p:blipFill rotWithShape="1">
          <a:blip r:embed="rId3">
            <a:alphaModFix/>
          </a:blip>
          <a:srcRect b="0" l="11613" r="0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43" name="Google Shape;3543;g1f5d965ad35_0_35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/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7" name="Google Shape;3547;g1f5d965ad35_0_3555"/>
          <p:cNvSpPr txBox="1"/>
          <p:nvPr>
            <p:ph idx="1" type="body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79" name="Google Shape;179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UOKSbeOY8="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49" name="Google Shape;3549;g1f5d965ad35_0_3563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50" name="Google Shape;3550;g1f5d965ad35_0_3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/>
          <p:nvPr>
            <p:ph idx="1" type="body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QX8xDz+iao="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57" name="Google Shape;3557;g1f5d965ad35_0_3571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58" name="Google Shape;3558;g1f5d965ad35_0_3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b="47599" l="0" r="0" t="-454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/>
          <p:nvPr>
            <p:ph idx="1" type="body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ay8rAN2Gks="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64" name="Google Shape;3564;g1f5d965ad35_0_357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65" name="Google Shape;3565;g1f5d965ad35_0_3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/>
          <p:nvPr>
            <p:ph idx="1" type="body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ieX2BQ/UgoI="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72" name="Google Shape;3572;g1f5d965ad35_0_358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73" name="Google Shape;3573;g1f5d965ad35_0_3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b="47599" l="0" r="0" t="-454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/>
          <p:nvPr>
            <p:ph idx="1" type="body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bWBmyKL+Y="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80" name="Google Shape;3580;g1f5d965ad35_0_3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3581" name="Google Shape;3581;g1f5d965ad35_0_3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3582" name="Google Shape;3582;g1f5d965ad35_0_35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/>
          <p:nvPr>
            <p:ph idx="1" type="body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90fBIECbZs="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descr="Surface chart&#10;&#10;Description automatically generated with low confidence" id="3586" name="Google Shape;3586;g1f5d965ad35_0_35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3587" name="Google Shape;3587;g1f5d965ad35_0_35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3588" name="Google Shape;3588;g1f5d965ad35_0_3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3589" name="Google Shape;3589;g1f5d965ad35_0_3599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/>
          <p:nvPr>
            <p:ph idx="1" type="body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1" name="Google Shape;3591;g1f5d965ad35_0_3599"/>
          <p:cNvSpPr txBox="1"/>
          <p:nvPr>
            <p:ph idx="2" type="body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b="12613" l="0" r="0" t="18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3594" name="Google Shape;3594;g1f5d965ad35_0_3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/>
          <p:nvPr>
            <p:ph idx="1" type="body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7" name="Google Shape;3597;g1f5d965ad35_0_3607"/>
          <p:cNvSpPr txBox="1"/>
          <p:nvPr>
            <p:ph idx="2" type="body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b="12942" l="0" r="0" t="2683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3602" name="Google Shape;3602;g1f5d965ad35_0_3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/>
          <p:nvPr>
            <p:ph idx="1" type="body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7" name="Google Shape;3607;g1f5d965ad35_0_3613"/>
          <p:cNvSpPr txBox="1"/>
          <p:nvPr>
            <p:ph idx="2" type="body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b="12942" l="0" r="0" t="2683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3612" name="Google Shape;3612;g1f5d965ad35_0_3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/>
          <p:nvPr>
            <p:ph idx="1" type="body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7" name="Google Shape;3617;g1f5d965ad35_0_3623"/>
          <p:cNvSpPr txBox="1"/>
          <p:nvPr>
            <p:ph idx="2" type="body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6Kzp98yfeg="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620" name="Google Shape;3620;g1f5d965ad35_0_36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g1f5d965ad35_0_3633"/>
          <p:cNvSpPr/>
          <p:nvPr>
            <p:ph idx="2" type="pic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/>
          <p:nvPr>
            <p:ph idx="1" type="body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4" name="Google Shape;3624;g1f5d965ad35_0_3633"/>
          <p:cNvSpPr txBox="1"/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7" name="Google Shape;187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30cVwhGp+0="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627" name="Google Shape;3627;g1f5d965ad35_0_36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8" name="Google Shape;3628;g1f5d965ad35_0_3640"/>
          <p:cNvSpPr/>
          <p:nvPr>
            <p:ph idx="2" type="pic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/>
          <p:nvPr>
            <p:ph idx="1" type="body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1" name="Google Shape;3631;g1f5d965ad35_0_3640"/>
          <p:cNvSpPr txBox="1"/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b4Lk76CV4I="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3634" name="Google Shape;3634;g1f5d965ad35_0_36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g1f5d965ad35_0_3647"/>
          <p:cNvSpPr/>
          <p:nvPr>
            <p:ph idx="2" type="pic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/>
          <p:nvPr>
            <p:ph idx="1" type="body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8" name="Google Shape;3638;g1f5d965ad35_0_3647"/>
          <p:cNvSpPr txBox="1"/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3641" name="Google Shape;3641;g1f5d965ad35_0_3654"/>
          <p:cNvPicPr preferRelativeResize="0"/>
          <p:nvPr/>
        </p:nvPicPr>
        <p:blipFill rotWithShape="1">
          <a:blip r:embed="rId2">
            <a:alphaModFix/>
          </a:blip>
          <a:srcRect b="45931" l="20568" r="20562" t="0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3642" name="Google Shape;3642;g1f5d965ad35_0_36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3644" name="Google Shape;3644;g1f5d965ad35_0_3654"/>
          <p:cNvPicPr preferRelativeResize="0"/>
          <p:nvPr/>
        </p:nvPicPr>
        <p:blipFill rotWithShape="1">
          <a:blip r:embed="rId3">
            <a:alphaModFix/>
          </a:blip>
          <a:srcRect b="0" l="20443" r="22452" t="0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5" name="Google Shape;3645;g1f5d965ad35_0_3654"/>
          <p:cNvSpPr txBox="1"/>
          <p:nvPr>
            <p:ph idx="1" type="body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6" name="Google Shape;3646;g1f5d965ad35_0_3654"/>
          <p:cNvSpPr txBox="1"/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VdEM+p0no04="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3648" name="Google Shape;3648;g1f5d965ad35_0_36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3649" name="Google Shape;3649;g1f5d965ad35_0_36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99" name="Google Shape;199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0" name="Google Shape;210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0" name="Google Shape;220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7" name="Google Shape;227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4" name="Google Shape;234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41" name="Google Shape;241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49" name="Google Shape;249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85" name="Google Shape;285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9" name="Google Shape;289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1" name="Google Shape;301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13" name="Google Shape;313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2" name="Google Shape;332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8" name="Google Shape;348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65" name="Google Shape;365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2" name="Google Shape;382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99" name="Google Shape;399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16" name="Google Shape;416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34" name="Google Shape;434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52" name="Google Shape;452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82" name="Google Shape;482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6" name="Google Shape;506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19" name="Google Shape;519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2" name="Google Shape;532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46" name="Google Shape;546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62" name="Google Shape;562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2" name="Google Shape;572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8" name="Google Shape;588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1" name="Google Shape;591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2" name="Google Shape;592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3" name="Google Shape;593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7" name="Google Shape;607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8" name="Google Shape;608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0" name="Google Shape;610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3" name="Google Shape;613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4" name="Google Shape;614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19" name="Google Shape;619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9" name="Google Shape;629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0" name="Google Shape;630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1" name="Google Shape;631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4" name="Google Shape;634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49" name="Google Shape;649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3" name="Google Shape;683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4" name="Google Shape;684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5" name="Google Shape;685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88" name="Google Shape;688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3" name="Google Shape;723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4" name="Google Shape;724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5" name="Google Shape;725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28" name="Google Shape;728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2" name="Google Shape;742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49" name="Google Shape;749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5" name="Google Shape;765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0" name="Google Shape;770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5" name="Google Shape;785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6" name="Google Shape;786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89" name="Google Shape;789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1" name="Google Shape;801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2" name="Google Shape;802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3" name="Google Shape;803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4" name="Google Shape;804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5" name="Google Shape;805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6" name="Google Shape;806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08" name="Google Shape;808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7" name="Google Shape;847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9" name="Google Shape;849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52" name="Google Shape;852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124804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9" name="Google Shape;889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0" name="Google Shape;890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1" name="Google Shape;891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2" name="Google Shape;892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4" name="Google Shape;894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97" name="Google Shape;897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41" name="Google Shape;941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0" name="Google Shape;980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1" name="Google Shape;981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85" name="Google Shape;985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3346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1" name="Google Shape;1021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4" name="Google Shape;1024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5" name="Google Shape;1025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28" name="Google Shape;1028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" name="Google Shape;1048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" name="Google Shape;1049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0" name="Google Shape;1050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1" name="Google Shape;1051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2" name="Google Shape;1052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3" name="Google Shape;1053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4" name="Google Shape;1054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56" name="Google Shape;1056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7" name="Google Shape;1077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8" name="Google Shape;1078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9" name="Google Shape;1079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0" name="Google Shape;1080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1" name="Google Shape;1081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2" name="Google Shape;1082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66" name="Google Shape;66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67" name="Google Shape;67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84" name="Google Shape;1084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92508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4" name="Google Shape;1104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5" name="Google Shape;1105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6" name="Google Shape;1106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7" name="Google Shape;1107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8" name="Google Shape;1108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12" name="Google Shape;1112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16" name="Google Shape;1116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7" name="Google Shape;1127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8" name="Google Shape;1128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9" name="Google Shape;1129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0" name="Google Shape;1130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1" name="Google Shape;1131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2" name="Google Shape;1132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3" name="Google Shape;1133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35" name="Google Shape;1135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4" name="Google Shape;1164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5" name="Google Shape;1165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6" name="Google Shape;1166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9" name="Google Shape;1199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0" name="Google Shape;1200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1" name="Google Shape;1201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2" name="Google Shape;1202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04" name="Google Shape;1204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3" name="Google Shape;1233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4" name="Google Shape;1234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5" name="Google Shape;1235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8" name="Google Shape;1268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9" name="Google Shape;1269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73" name="Google Shape;1273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3" name="Google Shape;1303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4" name="Google Shape;1304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7" name="Google Shape;1337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8" name="Google Shape;1338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9" name="Google Shape;1339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0" name="Google Shape;1340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42" name="Google Shape;1342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7" name="Google Shape;1377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8" name="Google Shape;1378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9" name="Google Shape;1379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0" name="Google Shape;1380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3" name="Google Shape;1413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4" name="Google Shape;1414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5" name="Google Shape;1415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6" name="Google Shape;1416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18" name="Google Shape;1418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117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1" name="Google Shape;1471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2" name="Google Shape;1472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3" name="Google Shape;1473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5" name="Google Shape;1475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6" name="Google Shape;1476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7" name="Google Shape;1477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79" name="Google Shape;1479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3" name="Google Shape;1483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4" name="Google Shape;1484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0" name="Google Shape;1490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1" name="Google Shape;1491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7" name="Google Shape;77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7" name="Google Shape;1497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8" name="Google Shape;1498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04" name="Google Shape;1504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05" name="Google Shape;1505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48" name="Google Shape;154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49" name="Google Shape;1549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0" name="Google Shape;1550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67" name="Google Shape;156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68" name="Google Shape;1568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69" name="Google Shape;1569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86" name="Google Shape;158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87" name="Google Shape;1587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88" name="Google Shape;1588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604" name="Google Shape;1604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05" name="Google Shape;1605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b="0" l="6267" r="24760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13" name="Google Shape;1613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7" name="Google Shape;1617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84" name="Google Shape;84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b="0" l="6267" r="24760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3" name="Google Shape;1623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27" name="Google Shape;1627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31" name="Google Shape;1631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4" name="Google Shape;1634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0" name="Google Shape;1640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2" name="Google Shape;1642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4" name="Google Shape;1644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7" name="Google Shape;1647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9" name="Google Shape;1649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1" name="Google Shape;1651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54" name="Google Shape;1654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6" name="Google Shape;1656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8" name="Google Shape;1658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0" name="Google Shape;1660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3" name="Google Shape;1663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6" name="Google Shape;1666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9" name="Google Shape;1669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73" name="Google Shape;1673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79" name="Google Shape;1679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7.xml"/><Relationship Id="rId42" Type="http://schemas.openxmlformats.org/officeDocument/2006/relationships/slideLayout" Target="../slideLayouts/slideLayout159.xml"/><Relationship Id="rId41" Type="http://schemas.openxmlformats.org/officeDocument/2006/relationships/slideLayout" Target="../slideLayouts/slideLayout158.xml"/><Relationship Id="rId44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0.xml"/><Relationship Id="rId46" Type="http://schemas.openxmlformats.org/officeDocument/2006/relationships/slideLayout" Target="../slideLayouts/slideLayout163.xml"/><Relationship Id="rId45" Type="http://schemas.openxmlformats.org/officeDocument/2006/relationships/slideLayout" Target="../slideLayouts/slideLayout162.xml"/><Relationship Id="rId107" Type="http://schemas.openxmlformats.org/officeDocument/2006/relationships/slideLayout" Target="../slideLayouts/slideLayout224.xml"/><Relationship Id="rId106" Type="http://schemas.openxmlformats.org/officeDocument/2006/relationships/slideLayout" Target="../slideLayouts/slideLayout223.xml"/><Relationship Id="rId105" Type="http://schemas.openxmlformats.org/officeDocument/2006/relationships/slideLayout" Target="../slideLayouts/slideLayout222.xml"/><Relationship Id="rId104" Type="http://schemas.openxmlformats.org/officeDocument/2006/relationships/slideLayout" Target="../slideLayouts/slideLayout221.xml"/><Relationship Id="rId109" Type="http://schemas.openxmlformats.org/officeDocument/2006/relationships/slideLayout" Target="../slideLayouts/slideLayout226.xml"/><Relationship Id="rId108" Type="http://schemas.openxmlformats.org/officeDocument/2006/relationships/slideLayout" Target="../slideLayouts/slideLayout225.xml"/><Relationship Id="rId48" Type="http://schemas.openxmlformats.org/officeDocument/2006/relationships/slideLayout" Target="../slideLayouts/slideLayout165.xml"/><Relationship Id="rId47" Type="http://schemas.openxmlformats.org/officeDocument/2006/relationships/slideLayout" Target="../slideLayouts/slideLayout164.xml"/><Relationship Id="rId49" Type="http://schemas.openxmlformats.org/officeDocument/2006/relationships/slideLayout" Target="../slideLayouts/slideLayout166.xml"/><Relationship Id="rId103" Type="http://schemas.openxmlformats.org/officeDocument/2006/relationships/slideLayout" Target="../slideLayouts/slideLayout220.xml"/><Relationship Id="rId102" Type="http://schemas.openxmlformats.org/officeDocument/2006/relationships/slideLayout" Target="../slideLayouts/slideLayout219.xml"/><Relationship Id="rId101" Type="http://schemas.openxmlformats.org/officeDocument/2006/relationships/slideLayout" Target="../slideLayouts/slideLayout218.xml"/><Relationship Id="rId100" Type="http://schemas.openxmlformats.org/officeDocument/2006/relationships/slideLayout" Target="../slideLayouts/slideLayout217.xml"/><Relationship Id="rId31" Type="http://schemas.openxmlformats.org/officeDocument/2006/relationships/slideLayout" Target="../slideLayouts/slideLayout148.xml"/><Relationship Id="rId30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2.xml"/><Relationship Id="rId34" Type="http://schemas.openxmlformats.org/officeDocument/2006/relationships/slideLayout" Target="../slideLayouts/slideLayout151.xml"/><Relationship Id="rId37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53.xml"/><Relationship Id="rId39" Type="http://schemas.openxmlformats.org/officeDocument/2006/relationships/slideLayout" Target="../slideLayouts/slideLayout156.xml"/><Relationship Id="rId38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46.xml"/><Relationship Id="rId95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11.xml"/><Relationship Id="rId97" Type="http://schemas.openxmlformats.org/officeDocument/2006/relationships/slideLayout" Target="../slideLayouts/slideLayout214.xml"/><Relationship Id="rId9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128.xml"/><Relationship Id="rId99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127.xml"/><Relationship Id="rId9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29.xml"/><Relationship Id="rId91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07.xml"/><Relationship Id="rId93" Type="http://schemas.openxmlformats.org/officeDocument/2006/relationships/slideLayout" Target="../slideLayouts/slideLayout210.xml"/><Relationship Id="rId92" Type="http://schemas.openxmlformats.org/officeDocument/2006/relationships/slideLayout" Target="../slideLayouts/slideLayout209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234.xml"/><Relationship Id="rId116" Type="http://schemas.openxmlformats.org/officeDocument/2006/relationships/slideLayout" Target="../slideLayouts/slideLayout233.xml"/><Relationship Id="rId115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132.xml"/><Relationship Id="rId110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36.xml"/><Relationship Id="rId114" Type="http://schemas.openxmlformats.org/officeDocument/2006/relationships/slideLayout" Target="../slideLayouts/slideLayout231.xml"/><Relationship Id="rId18" Type="http://schemas.openxmlformats.org/officeDocument/2006/relationships/slideLayout" Target="../slideLayouts/slideLayout135.xml"/><Relationship Id="rId113" Type="http://schemas.openxmlformats.org/officeDocument/2006/relationships/slideLayout" Target="../slideLayouts/slideLayout230.xml"/><Relationship Id="rId112" Type="http://schemas.openxmlformats.org/officeDocument/2006/relationships/slideLayout" Target="../slideLayouts/slideLayout229.xml"/><Relationship Id="rId111" Type="http://schemas.openxmlformats.org/officeDocument/2006/relationships/slideLayout" Target="../slideLayouts/slideLayout228.xml"/><Relationship Id="rId84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0.xml"/><Relationship Id="rId86" Type="http://schemas.openxmlformats.org/officeDocument/2006/relationships/slideLayout" Target="../slideLayouts/slideLayout203.xml"/><Relationship Id="rId85" Type="http://schemas.openxmlformats.org/officeDocument/2006/relationships/slideLayout" Target="../slideLayouts/slideLayout202.xml"/><Relationship Id="rId88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04.xml"/><Relationship Id="rId89" Type="http://schemas.openxmlformats.org/officeDocument/2006/relationships/slideLayout" Target="../slideLayouts/slideLayout206.xml"/><Relationship Id="rId80" Type="http://schemas.openxmlformats.org/officeDocument/2006/relationships/slideLayout" Target="../slideLayouts/slideLayout197.xml"/><Relationship Id="rId82" Type="http://schemas.openxmlformats.org/officeDocument/2006/relationships/slideLayout" Target="../slideLayouts/slideLayout199.xml"/><Relationship Id="rId81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73" Type="http://schemas.openxmlformats.org/officeDocument/2006/relationships/slideLayout" Target="../slideLayouts/slideLayout190.xml"/><Relationship Id="rId72" Type="http://schemas.openxmlformats.org/officeDocument/2006/relationships/slideLayout" Target="../slideLayouts/slideLayout189.xml"/><Relationship Id="rId75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191.xml"/><Relationship Id="rId77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193.xml"/><Relationship Id="rId79" Type="http://schemas.openxmlformats.org/officeDocument/2006/relationships/slideLayout" Target="../slideLayouts/slideLayout196.xml"/><Relationship Id="rId78" Type="http://schemas.openxmlformats.org/officeDocument/2006/relationships/slideLayout" Target="../slideLayouts/slideLayout195.xml"/><Relationship Id="rId71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87.xml"/><Relationship Id="rId62" Type="http://schemas.openxmlformats.org/officeDocument/2006/relationships/slideLayout" Target="../slideLayouts/slideLayout179.xml"/><Relationship Id="rId61" Type="http://schemas.openxmlformats.org/officeDocument/2006/relationships/slideLayout" Target="../slideLayouts/slideLayout178.xml"/><Relationship Id="rId64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0.xml"/><Relationship Id="rId66" Type="http://schemas.openxmlformats.org/officeDocument/2006/relationships/slideLayout" Target="../slideLayouts/slideLayout183.xml"/><Relationship Id="rId65" Type="http://schemas.openxmlformats.org/officeDocument/2006/relationships/slideLayout" Target="../slideLayouts/slideLayout182.xml"/><Relationship Id="rId68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84.xml"/><Relationship Id="rId60" Type="http://schemas.openxmlformats.org/officeDocument/2006/relationships/slideLayout" Target="../slideLayouts/slideLayout177.xml"/><Relationship Id="rId69" Type="http://schemas.openxmlformats.org/officeDocument/2006/relationships/slideLayout" Target="../slideLayouts/slideLayout186.xml"/><Relationship Id="rId51" Type="http://schemas.openxmlformats.org/officeDocument/2006/relationships/slideLayout" Target="../slideLayouts/slideLayout168.xml"/><Relationship Id="rId50" Type="http://schemas.openxmlformats.org/officeDocument/2006/relationships/slideLayout" Target="../slideLayouts/slideLayout167.xml"/><Relationship Id="rId53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69.xml"/><Relationship Id="rId55" Type="http://schemas.openxmlformats.org/officeDocument/2006/relationships/slideLayout" Target="../slideLayouts/slideLayout172.xml"/><Relationship Id="rId54" Type="http://schemas.openxmlformats.org/officeDocument/2006/relationships/slideLayout" Target="../slideLayouts/slideLayout171.xml"/><Relationship Id="rId57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73.xml"/><Relationship Id="rId59" Type="http://schemas.openxmlformats.org/officeDocument/2006/relationships/slideLayout" Target="../slideLayouts/slideLayout176.xml"/><Relationship Id="rId58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“JOB SEARH WEBSITE”</a:t>
            </a:r>
            <a:endParaRPr/>
          </a:p>
        </p:txBody>
      </p:sp>
      <p:sp>
        <p:nvSpPr>
          <p:cNvPr id="3656" name="Google Shape;3656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8" name="Google Shape;371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p1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t/>
            </a:r>
            <a:endParaRPr/>
          </a:p>
        </p:txBody>
      </p:sp>
      <p:sp>
        <p:nvSpPr>
          <p:cNvPr id="3662" name="Google Shape;3662;p1"/>
          <p:cNvSpPr txBox="1"/>
          <p:nvPr>
            <p:ph idx="1" type="body"/>
          </p:nvPr>
        </p:nvSpPr>
        <p:spPr>
          <a:xfrm>
            <a:off x="4800794" y="1337700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graphicFrame>
        <p:nvGraphicFramePr>
          <p:cNvPr id="3663" name="Google Shape;3663;p1"/>
          <p:cNvGraphicFramePr/>
          <p:nvPr/>
        </p:nvGraphicFramePr>
        <p:xfrm>
          <a:off x="189185" y="16291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{FF5521E3-823A-41C3-9CA3-EC43950878B6}</a:tableStyleId>
              </a:tblPr>
              <a:tblGrid>
                <a:gridCol w="1443425"/>
                <a:gridCol w="1443425"/>
                <a:gridCol w="1443425"/>
              </a:tblGrid>
              <a:tr h="83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6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2113a53233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chemeClr val="lt1"/>
                          </a:solidFill>
                        </a:rPr>
                        <a:t>GOKULKRISHNA M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chemeClr val="lt1"/>
                          </a:solidFill>
                        </a:rPr>
                        <a:t>Group_A53_5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2113a53219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chemeClr val="lt1"/>
                          </a:solidFill>
                        </a:rPr>
                        <a:t>BHARATH K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chemeClr val="lt1"/>
                          </a:solidFill>
                        </a:rPr>
                        <a:t>Group_A53_5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2113a53239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chemeClr val="lt1"/>
                          </a:solidFill>
                        </a:rPr>
                        <a:t>KARTHIKEYAN S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chemeClr val="lt1"/>
                          </a:solidFill>
                        </a:rPr>
                        <a:t>Group_A53_5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2113a53236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chemeClr val="lt1"/>
                          </a:solidFill>
                        </a:rPr>
                        <a:t>JANARDHANAN S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chemeClr val="lt1"/>
                          </a:solidFill>
                        </a:rPr>
                        <a:t>Group_A53_5</a:t>
                      </a:r>
                      <a:endParaRPr sz="105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1f5d965ad35_0_1833"/>
          <p:cNvSpPr txBox="1"/>
          <p:nvPr>
            <p:ph idx="1" type="body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Do database modelling and create models</a:t>
            </a:r>
            <a:endParaRPr b="1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schema for all the data to be stored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Start mongodb local server and point the backend to the server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mongoose schema at the backend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Run test queries to set up the database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Various APIs to ensure data flow within the website</a:t>
            </a:r>
            <a:endParaRPr b="1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all the routes for the backend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authentication middleware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controllers for all the paths to handle api request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Environment variables for all authentication keys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Note: Always handle all possible cases with the request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9" name="Google Shape;3669;g1f5d965ad35_0_1833"/>
          <p:cNvSpPr txBox="1"/>
          <p:nvPr>
            <p:ph idx="2" type="body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Nosql databases modeling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Querying and filtering mongodb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various req methods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cookies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Server side authentication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89450" y="303717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Backend (Module 4)</a:t>
            </a:r>
            <a:endParaRPr b="0" i="0" sz="1400" u="none" cap="none" strike="noStrik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275836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2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Google Shape;3678;p2"/>
          <p:cNvSpPr/>
          <p:nvPr/>
        </p:nvSpPr>
        <p:spPr>
          <a:xfrm>
            <a:off x="599090" y="168166"/>
            <a:ext cx="8092965" cy="5293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java.sql.*;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java.util.ArrayList;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java.util.List;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class JobSearchBackend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private Connection connection;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public JobSearchBackend()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// Establish database connection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try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Class.forName("com.mysql.jdbc.Driver");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connection = DriverManager.getConnection("jdbc:mysql://localhost:3306/job_search", "username", "password");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} catch (ClassNotFoundException | SQLException e)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e.printStackTrace();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3"/>
          <p:cNvSpPr/>
          <p:nvPr/>
        </p:nvSpPr>
        <p:spPr>
          <a:xfrm>
            <a:off x="515006" y="210207"/>
            <a:ext cx="8628993" cy="4801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List&lt;JobListing&gt; search(String keyword) {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List&lt;JobListing&gt; results = new ArrayList&lt;&gt;();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try {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PreparedStatement statement = connection.prepareStatement("SELECT * FROM job_listings WHERE title LIKE ? OR description LIKE ?");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statement.setString(1, "%" + keyword + "%");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statement.setString(2, "%" + keyword + "%");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ResultSet resultSet = statement.executeQuery();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while (resultSet.next()) {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String title = resultSet.getString("title");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String description = resultSet.getString("description");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String location = resultSet.getString("location");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double salary = resultSet.getDouble("salary");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results.add(new JobListing(title, description, location, salary));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}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} catch (SQLException e) {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e.printStackTrace();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return results;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p4"/>
          <p:cNvSpPr/>
          <p:nvPr/>
        </p:nvSpPr>
        <p:spPr>
          <a:xfrm>
            <a:off x="704192" y="199697"/>
            <a:ext cx="843980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void save(JobListing jobListing) {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try {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PreparedStatement statement = connection.prepareStatement("INSERT INTO job_listings (title, description, location, salary) VALUES (?, ?, ?, ?)");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statement.setString(1, jobListing.getTitle());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statement.setString(2, jobListing.getDescription());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statement.setString(3, jobListing.getLocation());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statement.setDouble(4, jobListing.getSalary());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statement.executeUpdate();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} catch (SQLException e) {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e.printStackTrace();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}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5"/>
          <p:cNvSpPr/>
          <p:nvPr/>
        </p:nvSpPr>
        <p:spPr>
          <a:xfrm>
            <a:off x="651641" y="472966"/>
            <a:ext cx="8019393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 job = new Job();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job.setTitle("Software Engineer");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job.setCompany("Acme Corporation");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job.setDescription("We are looking for an experienced software engineer to join our team.");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job.setLocation("San Francisco, CA");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job.setSalary("$120,000 - $150,000");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Datastore datastore = Morphia.createDatastore(new MongoClient(), "jobsearch");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datastore.save(job);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1f5d965ad35_0_3666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9" name="Google Shape;3699;g1f5d965ad35_0_3666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0" name="Google Shape;3700;g1f5d965ad35_0_3666"/>
          <p:cNvSpPr txBox="1"/>
          <p:nvPr>
            <p:ph idx="3" type="body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1" name="Google Shape;3701;g1f5d965ad35_0_3666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2" name="Google Shape;3702;g1f5d965ad35_0_3666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3" name="Google Shape;3703;g1f5d965ad35_0_3666"/>
          <p:cNvSpPr txBox="1"/>
          <p:nvPr>
            <p:ph idx="6" type="body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4" name="Google Shape;3704;g1f5d965ad35_0_3666"/>
          <p:cNvSpPr txBox="1"/>
          <p:nvPr>
            <p:ph idx="7" type="body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5" name="Google Shape;3705;g1f5d965ad35_0_3666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6" name="Google Shape;3706;g1f5d965ad35_0_3666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7" name="Google Shape;3707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13" name="Google Shape;3713;p212"/>
          <p:cNvSpPr txBox="1"/>
          <p:nvPr>
            <p:ph idx="2" type="body"/>
          </p:nvPr>
        </p:nvSpPr>
        <p:spPr>
          <a:xfrm>
            <a:off x="4089330" y="2220109"/>
            <a:ext cx="272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i="0" lang="en-US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https://github.com/Karthikeyan012/Group_A53_5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